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11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Allemagne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Normandie (FR),Alsace (FR),Provence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Languedoc Roussillon (FR),Montagne du Luberon (FR),Cévennes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 du Luberon (FR),Cévennes (FR),Languedoc Roussillon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(FR),Biarritz (FR),Saint Malo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Deauville (FR),Palavas les Flots (FR),Le Grau du Roi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Palavas les Flots (FR),Deauville (FR),Argelès sur Mer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(FR),Les Gets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(FR),La Clusaz (FR),Megève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Les Gets (FR),Morzine (FR),Val d Isère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(RE),Tahiti (PF),Guadeloupe (GP)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(GF),St Barthélémy (BL),Saint Martin (ile d Amérique du nord) (MF)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(GF),Nouvelle Caledonie (NC),Saint Martin (ile d Amérique du nord) (MF)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(FR),Strasbourg (FR),Nice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Lille (FR),Avignon (FR),Bordeaux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Lille (FR),Marseille (FR),Bordeaux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Allemagn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Allemagne Tigne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trimestrielle Allemagne Les Get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Allemagne Courchevel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Allemagne Val Thoren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Allemagne Alpe d Huez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Allemagn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80977"/>
          </a:xfrm>
          <a:prstGeom prst="rect">
            <a:avLst/>
          </a:prstGeom>
        </p:spPr>
      </p:pic>
      <p:pic>
        <p:nvPicPr>
          <p:cNvPr id="6" name="Picture 5" descr="Evolution trimestrielle Allemagne Tahiti (PF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Allemagne Guadeloupe (GP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Allemagne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Allemagne Saint Martin (ile d Amérique du nord) (MF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3586"/>
          </a:xfrm>
          <a:prstGeom prst="rect">
            <a:avLst/>
          </a:prstGeom>
        </p:spPr>
      </p:pic>
      <p:pic>
        <p:nvPicPr>
          <p:cNvPr id="10" name="Picture 9" descr="Evolution trimestrielle Allemagne St Barthélémy (BL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269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4179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Allemagn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Allemagne Strasbourg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Allemagne Ni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Allemagne Marseill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Allemagne Bordeaux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1050"/>
          </a:xfrm>
          <a:prstGeom prst="rect">
            <a:avLst/>
          </a:prstGeom>
        </p:spPr>
      </p:pic>
      <p:pic>
        <p:nvPicPr>
          <p:cNvPr id="10" name="Picture 9" descr="Evolution trimestrielle Allemagne Lill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9008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Camp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9079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Camp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912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Allemagne Normandi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trimestrielle Allemagne Alsa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Allemagne Languedoc Roussillon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Allemagne Provenc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trimestrielle Allemagne Val de Loir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trimestrielle Allemagne Chateaux Loire (US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924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77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Allemagn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Allemagne Biarrit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Allemagne Lacanau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900862"/>
          </a:xfrm>
          <a:prstGeom prst="rect">
            <a:avLst/>
          </a:prstGeom>
        </p:spPr>
      </p:pic>
      <p:pic>
        <p:nvPicPr>
          <p:cNvPr id="8" name="Picture 7" descr="Evolution trimestrielle Allemagne Saint Malo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Allemagne Ars en Ré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Allemagne Fréju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9034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585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244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